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0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5F936D-81ED-2D41-860D-197F83E55A26}" v="146" dt="2025-01-18T17:44:07.380"/>
    <p1510:client id="{4A844B16-A429-0D4F-BFA5-14BF3ADAF99F}" v="49" dt="2025-01-18T19:27:01.7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andon Ching" userId="3a0387eca73e592b" providerId="LiveId" clId="{4A844B16-A429-0D4F-BFA5-14BF3ADAF99F}"/>
    <pc:docChg chg="undo custSel addSld modSld modMainMaster">
      <pc:chgData name="Brandon Ching" userId="3a0387eca73e592b" providerId="LiveId" clId="{4A844B16-A429-0D4F-BFA5-14BF3ADAF99F}" dt="2025-01-18T19:27:01.723" v="67" actId="700"/>
      <pc:docMkLst>
        <pc:docMk/>
      </pc:docMkLst>
      <pc:sldChg chg="modSp mod chgLayout">
        <pc:chgData name="Brandon Ching" userId="3a0387eca73e592b" providerId="LiveId" clId="{4A844B16-A429-0D4F-BFA5-14BF3ADAF99F}" dt="2025-01-18T17:14:58.171" v="0" actId="700"/>
        <pc:sldMkLst>
          <pc:docMk/>
          <pc:sldMk cId="0" sldId="256"/>
        </pc:sldMkLst>
        <pc:spChg chg="mod ord">
          <ac:chgData name="Brandon Ching" userId="3a0387eca73e592b" providerId="LiveId" clId="{4A844B16-A429-0D4F-BFA5-14BF3ADAF99F}" dt="2025-01-18T17:14:58.171" v="0" actId="700"/>
          <ac:spMkLst>
            <pc:docMk/>
            <pc:sldMk cId="0" sldId="256"/>
            <ac:spMk id="55" creationId="{00000000-0000-0000-0000-000000000000}"/>
          </ac:spMkLst>
        </pc:spChg>
        <pc:spChg chg="mod ord">
          <ac:chgData name="Brandon Ching" userId="3a0387eca73e592b" providerId="LiveId" clId="{4A844B16-A429-0D4F-BFA5-14BF3ADAF99F}" dt="2025-01-18T17:14:58.171" v="0" actId="700"/>
          <ac:spMkLst>
            <pc:docMk/>
            <pc:sldMk cId="0" sldId="256"/>
            <ac:spMk id="56" creationId="{00000000-0000-0000-0000-000000000000}"/>
          </ac:spMkLst>
        </pc:spChg>
      </pc:sldChg>
      <pc:sldChg chg="addSp delSp modSp mod">
        <pc:chgData name="Brandon Ching" userId="3a0387eca73e592b" providerId="LiveId" clId="{4A844B16-A429-0D4F-BFA5-14BF3ADAF99F}" dt="2025-01-18T19:26:38.022" v="62" actId="14100"/>
        <pc:sldMkLst>
          <pc:docMk/>
          <pc:sldMk cId="0" sldId="259"/>
        </pc:sldMkLst>
        <pc:cxnChg chg="add mod">
          <ac:chgData name="Brandon Ching" userId="3a0387eca73e592b" providerId="LiveId" clId="{4A844B16-A429-0D4F-BFA5-14BF3ADAF99F}" dt="2025-01-18T19:26:35.522" v="61" actId="14100"/>
          <ac:cxnSpMkLst>
            <pc:docMk/>
            <pc:sldMk cId="0" sldId="259"/>
            <ac:cxnSpMk id="3" creationId="{E047CBDE-C9A5-D8B8-439E-264502103CCF}"/>
          </ac:cxnSpMkLst>
        </pc:cxnChg>
        <pc:cxnChg chg="add mod">
          <ac:chgData name="Brandon Ching" userId="3a0387eca73e592b" providerId="LiveId" clId="{4A844B16-A429-0D4F-BFA5-14BF3ADAF99F}" dt="2025-01-18T19:26:38.022" v="62" actId="14100"/>
          <ac:cxnSpMkLst>
            <pc:docMk/>
            <pc:sldMk cId="0" sldId="259"/>
            <ac:cxnSpMk id="4" creationId="{C43CAB71-C642-9EE6-2DEC-EDF9D426E432}"/>
          </ac:cxnSpMkLst>
        </pc:cxnChg>
        <pc:cxnChg chg="add del mod">
          <ac:chgData name="Brandon Ching" userId="3a0387eca73e592b" providerId="LiveId" clId="{4A844B16-A429-0D4F-BFA5-14BF3ADAF99F}" dt="2025-01-18T19:26:07.799" v="50" actId="478"/>
          <ac:cxnSpMkLst>
            <pc:docMk/>
            <pc:sldMk cId="0" sldId="259"/>
            <ac:cxnSpMk id="6" creationId="{9F41B7D7-D605-5295-9822-052163C2DD6F}"/>
          </ac:cxnSpMkLst>
        </pc:cxnChg>
        <pc:cxnChg chg="add mod">
          <ac:chgData name="Brandon Ching" userId="3a0387eca73e592b" providerId="LiveId" clId="{4A844B16-A429-0D4F-BFA5-14BF3ADAF99F}" dt="2025-01-18T19:26:31.568" v="59" actId="1076"/>
          <ac:cxnSpMkLst>
            <pc:docMk/>
            <pc:sldMk cId="0" sldId="259"/>
            <ac:cxnSpMk id="8" creationId="{AFCA5527-9622-0D6A-D023-8CE3BB15B32D}"/>
          </ac:cxnSpMkLst>
        </pc:cxnChg>
        <pc:cxnChg chg="mod">
          <ac:chgData name="Brandon Ching" userId="3a0387eca73e592b" providerId="LiveId" clId="{4A844B16-A429-0D4F-BFA5-14BF3ADAF99F}" dt="2025-01-18T19:26:20.835" v="57" actId="1037"/>
          <ac:cxnSpMkLst>
            <pc:docMk/>
            <pc:sldMk cId="0" sldId="259"/>
            <ac:cxnSpMk id="82" creationId="{00000000-0000-0000-0000-000000000000}"/>
          </ac:cxnSpMkLst>
        </pc:cxnChg>
      </pc:sldChg>
      <pc:sldChg chg="addSp delSp modSp mod chgLayout">
        <pc:chgData name="Brandon Ching" userId="3a0387eca73e592b" providerId="LiveId" clId="{4A844B16-A429-0D4F-BFA5-14BF3ADAF99F}" dt="2025-01-18T19:26:54.855" v="65" actId="700"/>
        <pc:sldMkLst>
          <pc:docMk/>
          <pc:sldMk cId="0" sldId="262"/>
        </pc:sldMkLst>
        <pc:spChg chg="mod ord">
          <ac:chgData name="Brandon Ching" userId="3a0387eca73e592b" providerId="LiveId" clId="{4A844B16-A429-0D4F-BFA5-14BF3ADAF99F}" dt="2025-01-18T19:26:54.855" v="65" actId="700"/>
          <ac:spMkLst>
            <pc:docMk/>
            <pc:sldMk cId="0" sldId="262"/>
            <ac:spMk id="104" creationId="{00000000-0000-0000-0000-000000000000}"/>
          </ac:spMkLst>
        </pc:spChg>
        <pc:spChg chg="mod ord">
          <ac:chgData name="Brandon Ching" userId="3a0387eca73e592b" providerId="LiveId" clId="{4A844B16-A429-0D4F-BFA5-14BF3ADAF99F}" dt="2025-01-18T19:26:54.855" v="65" actId="700"/>
          <ac:spMkLst>
            <pc:docMk/>
            <pc:sldMk cId="0" sldId="262"/>
            <ac:spMk id="105" creationId="{00000000-0000-0000-0000-000000000000}"/>
          </ac:spMkLst>
        </pc:spChg>
        <pc:picChg chg="add mod modCrop">
          <ac:chgData name="Brandon Ching" userId="3a0387eca73e592b" providerId="LiveId" clId="{4A844B16-A429-0D4F-BFA5-14BF3ADAF99F}" dt="2025-01-18T17:17:36.589" v="17" actId="1076"/>
          <ac:picMkLst>
            <pc:docMk/>
            <pc:sldMk cId="0" sldId="262"/>
            <ac:picMk id="2" creationId="{3C9F61DA-7195-DD6E-8D90-CF770C87B488}"/>
          </ac:picMkLst>
        </pc:picChg>
        <pc:picChg chg="del">
          <ac:chgData name="Brandon Ching" userId="3a0387eca73e592b" providerId="LiveId" clId="{4A844B16-A429-0D4F-BFA5-14BF3ADAF99F}" dt="2025-01-18T17:17:23.513" v="13" actId="478"/>
          <ac:picMkLst>
            <pc:docMk/>
            <pc:sldMk cId="0" sldId="262"/>
            <ac:picMk id="107" creationId="{00000000-0000-0000-0000-000000000000}"/>
          </ac:picMkLst>
        </pc:picChg>
      </pc:sldChg>
      <pc:sldChg chg="addSp modSp mod">
        <pc:chgData name="Brandon Ching" userId="3a0387eca73e592b" providerId="LiveId" clId="{4A844B16-A429-0D4F-BFA5-14BF3ADAF99F}" dt="2025-01-18T19:03:29.215" v="38" actId="14100"/>
        <pc:sldMkLst>
          <pc:docMk/>
          <pc:sldMk cId="0" sldId="268"/>
        </pc:sldMkLst>
        <pc:spChg chg="mod">
          <ac:chgData name="Brandon Ching" userId="3a0387eca73e592b" providerId="LiveId" clId="{4A844B16-A429-0D4F-BFA5-14BF3ADAF99F}" dt="2025-01-18T19:03:22.332" v="34" actId="27636"/>
          <ac:spMkLst>
            <pc:docMk/>
            <pc:sldMk cId="0" sldId="268"/>
            <ac:spMk id="151" creationId="{00000000-0000-0000-0000-000000000000}"/>
          </ac:spMkLst>
        </pc:spChg>
        <pc:picChg chg="add mod">
          <ac:chgData name="Brandon Ching" userId="3a0387eca73e592b" providerId="LiveId" clId="{4A844B16-A429-0D4F-BFA5-14BF3ADAF99F}" dt="2025-01-18T19:03:29.215" v="38" actId="14100"/>
          <ac:picMkLst>
            <pc:docMk/>
            <pc:sldMk cId="0" sldId="268"/>
            <ac:picMk id="3" creationId="{4D0B2275-39FC-EAD0-BD25-C1E49E839837}"/>
          </ac:picMkLst>
        </pc:picChg>
        <pc:picChg chg="mod">
          <ac:chgData name="Brandon Ching" userId="3a0387eca73e592b" providerId="LiveId" clId="{4A844B16-A429-0D4F-BFA5-14BF3ADAF99F}" dt="2025-01-18T19:03:27.362" v="37" actId="1076"/>
          <ac:picMkLst>
            <pc:docMk/>
            <pc:sldMk cId="0" sldId="268"/>
            <ac:picMk id="152" creationId="{00000000-0000-0000-0000-000000000000}"/>
          </ac:picMkLst>
        </pc:picChg>
      </pc:sldChg>
      <pc:sldChg chg="addSp delSp modSp new mod modClrScheme chgLayout">
        <pc:chgData name="Brandon Ching" userId="3a0387eca73e592b" providerId="LiveId" clId="{4A844B16-A429-0D4F-BFA5-14BF3ADAF99F}" dt="2025-01-18T19:27:01.723" v="67" actId="700"/>
        <pc:sldMkLst>
          <pc:docMk/>
          <pc:sldMk cId="598319958" sldId="270"/>
        </pc:sldMkLst>
        <pc:spChg chg="mod ord">
          <ac:chgData name="Brandon Ching" userId="3a0387eca73e592b" providerId="LiveId" clId="{4A844B16-A429-0D4F-BFA5-14BF3ADAF99F}" dt="2025-01-18T19:27:01.723" v="67" actId="700"/>
          <ac:spMkLst>
            <pc:docMk/>
            <pc:sldMk cId="598319958" sldId="270"/>
            <ac:spMk id="2" creationId="{E50F9BA6-BBB6-D2A9-62F6-F64AE3684990}"/>
          </ac:spMkLst>
        </pc:spChg>
        <pc:spChg chg="mod ord">
          <ac:chgData name="Brandon Ching" userId="3a0387eca73e592b" providerId="LiveId" clId="{4A844B16-A429-0D4F-BFA5-14BF3ADAF99F}" dt="2025-01-18T19:27:01.723" v="67" actId="700"/>
          <ac:spMkLst>
            <pc:docMk/>
            <pc:sldMk cId="598319958" sldId="270"/>
            <ac:spMk id="4" creationId="{98B97DBB-F620-16C1-F8DC-19FB06F15A3A}"/>
          </ac:spMkLst>
        </pc:spChg>
        <pc:spChg chg="add del mod ord">
          <ac:chgData name="Brandon Ching" userId="3a0387eca73e592b" providerId="LiveId" clId="{4A844B16-A429-0D4F-BFA5-14BF3ADAF99F}" dt="2025-01-18T19:26:58.998" v="66" actId="700"/>
          <ac:spMkLst>
            <pc:docMk/>
            <pc:sldMk cId="598319958" sldId="270"/>
            <ac:spMk id="7" creationId="{0D1BED5D-53FD-F26D-DF8C-D848AC187EA8}"/>
          </ac:spMkLst>
        </pc:spChg>
        <pc:picChg chg="add mod">
          <ac:chgData name="Brandon Ching" userId="3a0387eca73e592b" providerId="LiveId" clId="{4A844B16-A429-0D4F-BFA5-14BF3ADAF99F}" dt="2025-01-18T17:32:38.872" v="24" actId="1076"/>
          <ac:picMkLst>
            <pc:docMk/>
            <pc:sldMk cId="598319958" sldId="270"/>
            <ac:picMk id="5" creationId="{6811488A-69DE-02C3-3255-21A482EFE5FB}"/>
          </ac:picMkLst>
        </pc:picChg>
        <pc:picChg chg="add mod">
          <ac:chgData name="Brandon Ching" userId="3a0387eca73e592b" providerId="LiveId" clId="{4A844B16-A429-0D4F-BFA5-14BF3ADAF99F}" dt="2025-01-18T17:29:51.633" v="23" actId="1076"/>
          <ac:picMkLst>
            <pc:docMk/>
            <pc:sldMk cId="598319958" sldId="270"/>
            <ac:picMk id="6" creationId="{6AE12C6D-50BF-85A1-C49B-407689F00E38}"/>
          </ac:picMkLst>
        </pc:picChg>
      </pc:sldChg>
      <pc:sldMasterChg chg="delSp modSp mod modSldLayout">
        <pc:chgData name="Brandon Ching" userId="3a0387eca73e592b" providerId="LiveId" clId="{4A844B16-A429-0D4F-BFA5-14BF3ADAF99F}" dt="2025-01-18T17:15:20.212" v="9"/>
        <pc:sldMasterMkLst>
          <pc:docMk/>
          <pc:sldMasterMk cId="8730832" sldId="2147483660"/>
        </pc:sldMasterMkLst>
        <pc:spChg chg="del mod">
          <ac:chgData name="Brandon Ching" userId="3a0387eca73e592b" providerId="LiveId" clId="{4A844B16-A429-0D4F-BFA5-14BF3ADAF99F}" dt="2025-01-18T17:15:20.212" v="9"/>
          <ac:spMkLst>
            <pc:docMk/>
            <pc:sldMasterMk cId="8730832" sldId="2147483660"/>
            <ac:spMk id="11" creationId="{CB939771-A1D4-119A-8E47-AAF30D1AB542}"/>
          </ac:spMkLst>
        </pc:spChg>
        <pc:sldLayoutChg chg="addSp delSp modSp mod">
          <pc:chgData name="Brandon Ching" userId="3a0387eca73e592b" providerId="LiveId" clId="{4A844B16-A429-0D4F-BFA5-14BF3ADAF99F}" dt="2025-01-18T17:15:19.830" v="7"/>
          <pc:sldLayoutMkLst>
            <pc:docMk/>
            <pc:sldMasterMk cId="8730832" sldId="2147483660"/>
            <pc:sldLayoutMk cId="3794508292" sldId="2147483662"/>
          </pc:sldLayoutMkLst>
          <pc:spChg chg="add del mod">
            <ac:chgData name="Brandon Ching" userId="3a0387eca73e592b" providerId="LiveId" clId="{4A844B16-A429-0D4F-BFA5-14BF3ADAF99F}" dt="2025-01-18T17:15:19.001" v="5"/>
            <ac:spMkLst>
              <pc:docMk/>
              <pc:sldMasterMk cId="8730832" sldId="2147483660"/>
              <pc:sldLayoutMk cId="3794508292" sldId="2147483662"/>
              <ac:spMk id="4" creationId="{6F98A2CD-4C32-E595-CB7F-5FB98C817FC9}"/>
            </ac:spMkLst>
          </pc:spChg>
          <pc:spChg chg="add del mod">
            <ac:chgData name="Brandon Ching" userId="3a0387eca73e592b" providerId="LiveId" clId="{4A844B16-A429-0D4F-BFA5-14BF3ADAF99F}" dt="2025-01-18T17:15:19.830" v="7"/>
            <ac:spMkLst>
              <pc:docMk/>
              <pc:sldMasterMk cId="8730832" sldId="2147483660"/>
              <pc:sldLayoutMk cId="3794508292" sldId="2147483662"/>
              <ac:spMk id="5" creationId="{5F3B4468-E282-E5AA-C5A0-3B9B349C042D}"/>
            </ac:spMkLst>
          </pc:spChg>
        </pc:sldLayoutChg>
      </pc:sldMasterChg>
    </pc:docChg>
  </pc:docChgLst>
  <pc:docChgLst>
    <pc:chgData name="Eric Andrechek" userId="8c8859e447d156f1" providerId="LiveId" clId="{1A5F936D-81ED-2D41-860D-197F83E55A26}"/>
    <pc:docChg chg="undo custSel modSld">
      <pc:chgData name="Eric Andrechek" userId="8c8859e447d156f1" providerId="LiveId" clId="{1A5F936D-81ED-2D41-860D-197F83E55A26}" dt="2025-01-18T17:44:07.380" v="145" actId="113"/>
      <pc:docMkLst>
        <pc:docMk/>
      </pc:docMkLst>
      <pc:sldChg chg="modSp mod">
        <pc:chgData name="Eric Andrechek" userId="8c8859e447d156f1" providerId="LiveId" clId="{1A5F936D-81ED-2D41-860D-197F83E55A26}" dt="2025-01-18T17:44:07.380" v="145" actId="113"/>
        <pc:sldMkLst>
          <pc:docMk/>
          <pc:sldMk cId="0" sldId="257"/>
        </pc:sldMkLst>
        <pc:spChg chg="mod">
          <ac:chgData name="Eric Andrechek" userId="8c8859e447d156f1" providerId="LiveId" clId="{1A5F936D-81ED-2D41-860D-197F83E55A26}" dt="2025-01-18T17:38:08.241" v="67" actId="242"/>
          <ac:spMkLst>
            <pc:docMk/>
            <pc:sldMk cId="0" sldId="257"/>
            <ac:spMk id="61" creationId="{00000000-0000-0000-0000-000000000000}"/>
          </ac:spMkLst>
        </pc:spChg>
        <pc:spChg chg="mod">
          <ac:chgData name="Eric Andrechek" userId="8c8859e447d156f1" providerId="LiveId" clId="{1A5F936D-81ED-2D41-860D-197F83E55A26}" dt="2025-01-18T17:44:07.380" v="145" actId="113"/>
          <ac:spMkLst>
            <pc:docMk/>
            <pc:sldMk cId="0" sldId="257"/>
            <ac:spMk id="62" creationId="{00000000-0000-0000-0000-000000000000}"/>
          </ac:spMkLst>
        </pc:spChg>
      </pc:sldChg>
      <pc:sldChg chg="modSp mod">
        <pc:chgData name="Eric Andrechek" userId="8c8859e447d156f1" providerId="LiveId" clId="{1A5F936D-81ED-2D41-860D-197F83E55A26}" dt="2025-01-18T17:38:11.786" v="68" actId="242"/>
        <pc:sldMkLst>
          <pc:docMk/>
          <pc:sldMk cId="0" sldId="258"/>
        </pc:sldMkLst>
        <pc:spChg chg="mod">
          <ac:chgData name="Eric Andrechek" userId="8c8859e447d156f1" providerId="LiveId" clId="{1A5F936D-81ED-2D41-860D-197F83E55A26}" dt="2025-01-18T17:38:11.786" v="68" actId="242"/>
          <ac:spMkLst>
            <pc:docMk/>
            <pc:sldMk cId="0" sldId="258"/>
            <ac:spMk id="69" creationId="{00000000-0000-0000-0000-000000000000}"/>
          </ac:spMkLst>
        </pc:spChg>
      </pc:sldChg>
      <pc:sldChg chg="addSp delSp modSp mod">
        <pc:chgData name="Eric Andrechek" userId="8c8859e447d156f1" providerId="LiveId" clId="{1A5F936D-81ED-2D41-860D-197F83E55A26}" dt="2025-01-18T17:38:16.422" v="69" actId="242"/>
        <pc:sldMkLst>
          <pc:docMk/>
          <pc:sldMk cId="0" sldId="260"/>
        </pc:sldMkLst>
        <pc:spChg chg="mod">
          <ac:chgData name="Eric Andrechek" userId="8c8859e447d156f1" providerId="LiveId" clId="{1A5F936D-81ED-2D41-860D-197F83E55A26}" dt="2025-01-18T17:38:16.422" v="69" actId="242"/>
          <ac:spMkLst>
            <pc:docMk/>
            <pc:sldMk cId="0" sldId="260"/>
            <ac:spMk id="88" creationId="{00000000-0000-0000-0000-000000000000}"/>
          </ac:spMkLst>
        </pc:spChg>
        <pc:cxnChg chg="add mod">
          <ac:chgData name="Eric Andrechek" userId="8c8859e447d156f1" providerId="LiveId" clId="{1A5F936D-81ED-2D41-860D-197F83E55A26}" dt="2025-01-18T17:35:51.175" v="45" actId="1076"/>
          <ac:cxnSpMkLst>
            <pc:docMk/>
            <pc:sldMk cId="0" sldId="260"/>
            <ac:cxnSpMk id="3" creationId="{6501CCFC-924E-2BEE-DD81-E916478D3024}"/>
          </ac:cxnSpMkLst>
        </pc:cxnChg>
        <pc:cxnChg chg="del">
          <ac:chgData name="Eric Andrechek" userId="8c8859e447d156f1" providerId="LiveId" clId="{1A5F936D-81ED-2D41-860D-197F83E55A26}" dt="2025-01-18T17:34:50.671" v="23" actId="478"/>
          <ac:cxnSpMkLst>
            <pc:docMk/>
            <pc:sldMk cId="0" sldId="260"/>
            <ac:cxnSpMk id="91" creationId="{00000000-0000-0000-0000-000000000000}"/>
          </ac:cxnSpMkLst>
        </pc:cxnChg>
      </pc:sldChg>
      <pc:sldChg chg="modSp mod">
        <pc:chgData name="Eric Andrechek" userId="8c8859e447d156f1" providerId="LiveId" clId="{1A5F936D-81ED-2D41-860D-197F83E55A26}" dt="2025-01-18T17:38:19.407" v="70" actId="242"/>
        <pc:sldMkLst>
          <pc:docMk/>
          <pc:sldMk cId="0" sldId="261"/>
        </pc:sldMkLst>
        <pc:spChg chg="mod">
          <ac:chgData name="Eric Andrechek" userId="8c8859e447d156f1" providerId="LiveId" clId="{1A5F936D-81ED-2D41-860D-197F83E55A26}" dt="2025-01-18T17:38:19.407" v="70" actId="242"/>
          <ac:spMkLst>
            <pc:docMk/>
            <pc:sldMk cId="0" sldId="261"/>
            <ac:spMk id="97" creationId="{00000000-0000-0000-0000-000000000000}"/>
          </ac:spMkLst>
        </pc:spChg>
      </pc:sldChg>
      <pc:sldChg chg="modSp mod">
        <pc:chgData name="Eric Andrechek" userId="8c8859e447d156f1" providerId="LiveId" clId="{1A5F936D-81ED-2D41-860D-197F83E55A26}" dt="2025-01-18T17:38:25.307" v="71" actId="242"/>
        <pc:sldMkLst>
          <pc:docMk/>
          <pc:sldMk cId="0" sldId="262"/>
        </pc:sldMkLst>
        <pc:spChg chg="mod">
          <ac:chgData name="Eric Andrechek" userId="8c8859e447d156f1" providerId="LiveId" clId="{1A5F936D-81ED-2D41-860D-197F83E55A26}" dt="2025-01-18T17:38:25.307" v="71" actId="242"/>
          <ac:spMkLst>
            <pc:docMk/>
            <pc:sldMk cId="0" sldId="262"/>
            <ac:spMk id="104" creationId="{00000000-0000-0000-0000-000000000000}"/>
          </ac:spMkLst>
        </pc:spChg>
        <pc:picChg chg="mod modCrop">
          <ac:chgData name="Eric Andrechek" userId="8c8859e447d156f1" providerId="LiveId" clId="{1A5F936D-81ED-2D41-860D-197F83E55A26}" dt="2025-01-18T17:36:26.440" v="47" actId="732"/>
          <ac:picMkLst>
            <pc:docMk/>
            <pc:sldMk cId="0" sldId="262"/>
            <ac:picMk id="2" creationId="{3C9F61DA-7195-DD6E-8D90-CF770C87B488}"/>
          </ac:picMkLst>
        </pc:picChg>
        <pc:picChg chg="mod">
          <ac:chgData name="Eric Andrechek" userId="8c8859e447d156f1" providerId="LiveId" clId="{1A5F936D-81ED-2D41-860D-197F83E55A26}" dt="2025-01-18T17:36:16.790" v="46" actId="1076"/>
          <ac:picMkLst>
            <pc:docMk/>
            <pc:sldMk cId="0" sldId="262"/>
            <ac:picMk id="106" creationId="{00000000-0000-0000-0000-000000000000}"/>
          </ac:picMkLst>
        </pc:picChg>
      </pc:sldChg>
      <pc:sldChg chg="modSp mod">
        <pc:chgData name="Eric Andrechek" userId="8c8859e447d156f1" providerId="LiveId" clId="{1A5F936D-81ED-2D41-860D-197F83E55A26}" dt="2025-01-18T17:38:02.740" v="66" actId="242"/>
        <pc:sldMkLst>
          <pc:docMk/>
          <pc:sldMk cId="0" sldId="263"/>
        </pc:sldMkLst>
        <pc:spChg chg="mod">
          <ac:chgData name="Eric Andrechek" userId="8c8859e447d156f1" providerId="LiveId" clId="{1A5F936D-81ED-2D41-860D-197F83E55A26}" dt="2025-01-18T17:38:02.740" v="66" actId="242"/>
          <ac:spMkLst>
            <pc:docMk/>
            <pc:sldMk cId="0" sldId="263"/>
            <ac:spMk id="112" creationId="{00000000-0000-0000-0000-000000000000}"/>
          </ac:spMkLst>
        </pc:spChg>
      </pc:sldChg>
      <pc:sldChg chg="addSp delSp modSp mod">
        <pc:chgData name="Eric Andrechek" userId="8c8859e447d156f1" providerId="LiveId" clId="{1A5F936D-81ED-2D41-860D-197F83E55A26}" dt="2025-01-18T17:40:47.670" v="102" actId="1076"/>
        <pc:sldMkLst>
          <pc:docMk/>
          <pc:sldMk cId="0" sldId="264"/>
        </pc:sldMkLst>
        <pc:spChg chg="add mod">
          <ac:chgData name="Eric Andrechek" userId="8c8859e447d156f1" providerId="LiveId" clId="{1A5F936D-81ED-2D41-860D-197F83E55A26}" dt="2025-01-18T17:40:47.670" v="102" actId="1076"/>
          <ac:spMkLst>
            <pc:docMk/>
            <pc:sldMk cId="0" sldId="264"/>
            <ac:spMk id="2" creationId="{A4E3078C-3C15-A566-9636-CD2DA633EC1A}"/>
          </ac:spMkLst>
        </pc:spChg>
        <pc:spChg chg="del">
          <ac:chgData name="Eric Andrechek" userId="8c8859e447d156f1" providerId="LiveId" clId="{1A5F936D-81ED-2D41-860D-197F83E55A26}" dt="2025-01-18T17:39:55.895" v="84" actId="21"/>
          <ac:spMkLst>
            <pc:docMk/>
            <pc:sldMk cId="0" sldId="264"/>
            <ac:spMk id="120" creationId="{00000000-0000-0000-0000-000000000000}"/>
          </ac:spMkLst>
        </pc:spChg>
        <pc:picChg chg="mod">
          <ac:chgData name="Eric Andrechek" userId="8c8859e447d156f1" providerId="LiveId" clId="{1A5F936D-81ED-2D41-860D-197F83E55A26}" dt="2025-01-18T17:40:10.254" v="86" actId="1076"/>
          <ac:picMkLst>
            <pc:docMk/>
            <pc:sldMk cId="0" sldId="264"/>
            <ac:picMk id="119" creationId="{00000000-0000-0000-0000-000000000000}"/>
          </ac:picMkLst>
        </pc:picChg>
      </pc:sldChg>
      <pc:sldChg chg="modSp mod">
        <pc:chgData name="Eric Andrechek" userId="8c8859e447d156f1" providerId="LiveId" clId="{1A5F936D-81ED-2D41-860D-197F83E55A26}" dt="2025-01-18T17:38:45.339" v="79" actId="242"/>
        <pc:sldMkLst>
          <pc:docMk/>
          <pc:sldMk cId="0" sldId="265"/>
        </pc:sldMkLst>
        <pc:spChg chg="mod">
          <ac:chgData name="Eric Andrechek" userId="8c8859e447d156f1" providerId="LiveId" clId="{1A5F936D-81ED-2D41-860D-197F83E55A26}" dt="2025-01-18T17:38:45.339" v="79" actId="242"/>
          <ac:spMkLst>
            <pc:docMk/>
            <pc:sldMk cId="0" sldId="265"/>
            <ac:spMk id="125" creationId="{00000000-0000-0000-0000-000000000000}"/>
          </ac:spMkLst>
        </pc:spChg>
        <pc:spChg chg="mod">
          <ac:chgData name="Eric Andrechek" userId="8c8859e447d156f1" providerId="LiveId" clId="{1A5F936D-81ED-2D41-860D-197F83E55A26}" dt="2025-01-18T17:32:26.060" v="4" actId="1076"/>
          <ac:spMkLst>
            <pc:docMk/>
            <pc:sldMk cId="0" sldId="265"/>
            <ac:spMk id="130" creationId="{00000000-0000-0000-0000-000000000000}"/>
          </ac:spMkLst>
        </pc:spChg>
        <pc:spChg chg="mod">
          <ac:chgData name="Eric Andrechek" userId="8c8859e447d156f1" providerId="LiveId" clId="{1A5F936D-81ED-2D41-860D-197F83E55A26}" dt="2025-01-18T17:32:30.544" v="5" actId="1076"/>
          <ac:spMkLst>
            <pc:docMk/>
            <pc:sldMk cId="0" sldId="265"/>
            <ac:spMk id="131" creationId="{00000000-0000-0000-0000-000000000000}"/>
          </ac:spMkLst>
        </pc:spChg>
        <pc:picChg chg="mod">
          <ac:chgData name="Eric Andrechek" userId="8c8859e447d156f1" providerId="LiveId" clId="{1A5F936D-81ED-2D41-860D-197F83E55A26}" dt="2025-01-18T17:32:22.461" v="3" actId="1076"/>
          <ac:picMkLst>
            <pc:docMk/>
            <pc:sldMk cId="0" sldId="265"/>
            <ac:picMk id="126" creationId="{00000000-0000-0000-0000-000000000000}"/>
          </ac:picMkLst>
        </pc:picChg>
        <pc:picChg chg="mod">
          <ac:chgData name="Eric Andrechek" userId="8c8859e447d156f1" providerId="LiveId" clId="{1A5F936D-81ED-2D41-860D-197F83E55A26}" dt="2025-01-18T17:32:34.342" v="6" actId="1076"/>
          <ac:picMkLst>
            <pc:docMk/>
            <pc:sldMk cId="0" sldId="265"/>
            <ac:picMk id="127" creationId="{00000000-0000-0000-0000-000000000000}"/>
          </ac:picMkLst>
        </pc:picChg>
        <pc:cxnChg chg="mod">
          <ac:chgData name="Eric Andrechek" userId="8c8859e447d156f1" providerId="LiveId" clId="{1A5F936D-81ED-2D41-860D-197F83E55A26}" dt="2025-01-18T17:34:32.463" v="22" actId="692"/>
          <ac:cxnSpMkLst>
            <pc:docMk/>
            <pc:sldMk cId="0" sldId="265"/>
            <ac:cxnSpMk id="128" creationId="{00000000-0000-0000-0000-000000000000}"/>
          </ac:cxnSpMkLst>
        </pc:cxnChg>
      </pc:sldChg>
      <pc:sldChg chg="modSp mod">
        <pc:chgData name="Eric Andrechek" userId="8c8859e447d156f1" providerId="LiveId" clId="{1A5F936D-81ED-2D41-860D-197F83E55A26}" dt="2025-01-18T17:38:49.672" v="80" actId="242"/>
        <pc:sldMkLst>
          <pc:docMk/>
          <pc:sldMk cId="0" sldId="266"/>
        </pc:sldMkLst>
        <pc:spChg chg="mod">
          <ac:chgData name="Eric Andrechek" userId="8c8859e447d156f1" providerId="LiveId" clId="{1A5F936D-81ED-2D41-860D-197F83E55A26}" dt="2025-01-18T17:38:49.672" v="80" actId="242"/>
          <ac:spMkLst>
            <pc:docMk/>
            <pc:sldMk cId="0" sldId="266"/>
            <ac:spMk id="136" creationId="{00000000-0000-0000-0000-000000000000}"/>
          </ac:spMkLst>
        </pc:spChg>
      </pc:sldChg>
      <pc:sldChg chg="modSp mod">
        <pc:chgData name="Eric Andrechek" userId="8c8859e447d156f1" providerId="LiveId" clId="{1A5F936D-81ED-2D41-860D-197F83E55A26}" dt="2025-01-18T17:43:24.790" v="137"/>
        <pc:sldMkLst>
          <pc:docMk/>
          <pc:sldMk cId="0" sldId="267"/>
        </pc:sldMkLst>
        <pc:spChg chg="mod">
          <ac:chgData name="Eric Andrechek" userId="8c8859e447d156f1" providerId="LiveId" clId="{1A5F936D-81ED-2D41-860D-197F83E55A26}" dt="2025-01-18T17:38:54.202" v="81" actId="242"/>
          <ac:spMkLst>
            <pc:docMk/>
            <pc:sldMk cId="0" sldId="267"/>
            <ac:spMk id="143" creationId="{00000000-0000-0000-0000-000000000000}"/>
          </ac:spMkLst>
        </pc:spChg>
        <pc:spChg chg="mod">
          <ac:chgData name="Eric Andrechek" userId="8c8859e447d156f1" providerId="LiveId" clId="{1A5F936D-81ED-2D41-860D-197F83E55A26}" dt="2025-01-18T17:43:24.790" v="137"/>
          <ac:spMkLst>
            <pc:docMk/>
            <pc:sldMk cId="0" sldId="267"/>
            <ac:spMk id="144" creationId="{00000000-0000-0000-0000-000000000000}"/>
          </ac:spMkLst>
        </pc:spChg>
        <pc:picChg chg="mod">
          <ac:chgData name="Eric Andrechek" userId="8c8859e447d156f1" providerId="LiveId" clId="{1A5F936D-81ED-2D41-860D-197F83E55A26}" dt="2025-01-18T17:41:30.887" v="112" actId="1076"/>
          <ac:picMkLst>
            <pc:docMk/>
            <pc:sldMk cId="0" sldId="267"/>
            <ac:picMk id="145" creationId="{00000000-0000-0000-0000-000000000000}"/>
          </ac:picMkLst>
        </pc:picChg>
      </pc:sldChg>
      <pc:sldChg chg="modSp mod">
        <pc:chgData name="Eric Andrechek" userId="8c8859e447d156f1" providerId="LiveId" clId="{1A5F936D-81ED-2D41-860D-197F83E55A26}" dt="2025-01-18T17:38:58.953" v="82" actId="242"/>
        <pc:sldMkLst>
          <pc:docMk/>
          <pc:sldMk cId="0" sldId="268"/>
        </pc:sldMkLst>
        <pc:spChg chg="mod">
          <ac:chgData name="Eric Andrechek" userId="8c8859e447d156f1" providerId="LiveId" clId="{1A5F936D-81ED-2D41-860D-197F83E55A26}" dt="2025-01-18T17:38:58.953" v="82" actId="242"/>
          <ac:spMkLst>
            <pc:docMk/>
            <pc:sldMk cId="0" sldId="268"/>
            <ac:spMk id="150" creationId="{00000000-0000-0000-0000-000000000000}"/>
          </ac:spMkLst>
        </pc:spChg>
      </pc:sldChg>
      <pc:sldChg chg="modSp mod">
        <pc:chgData name="Eric Andrechek" userId="8c8859e447d156f1" providerId="LiveId" clId="{1A5F936D-81ED-2D41-860D-197F83E55A26}" dt="2025-01-18T17:39:02.238" v="83" actId="242"/>
        <pc:sldMkLst>
          <pc:docMk/>
          <pc:sldMk cId="0" sldId="269"/>
        </pc:sldMkLst>
        <pc:spChg chg="mod">
          <ac:chgData name="Eric Andrechek" userId="8c8859e447d156f1" providerId="LiveId" clId="{1A5F936D-81ED-2D41-860D-197F83E55A26}" dt="2025-01-18T17:39:02.238" v="83" actId="242"/>
          <ac:spMkLst>
            <pc:docMk/>
            <pc:sldMk cId="0" sldId="269"/>
            <ac:spMk id="157" creationId="{00000000-0000-0000-0000-000000000000}"/>
          </ac:spMkLst>
        </pc:spChg>
      </pc:sldChg>
      <pc:sldChg chg="delSp modSp mod">
        <pc:chgData name="Eric Andrechek" userId="8c8859e447d156f1" providerId="LiveId" clId="{1A5F936D-81ED-2D41-860D-197F83E55A26}" dt="2025-01-18T17:38:30.058" v="78" actId="20577"/>
        <pc:sldMkLst>
          <pc:docMk/>
          <pc:sldMk cId="598319958" sldId="270"/>
        </pc:sldMkLst>
        <pc:spChg chg="mod">
          <ac:chgData name="Eric Andrechek" userId="8c8859e447d156f1" providerId="LiveId" clId="{1A5F936D-81ED-2D41-860D-197F83E55A26}" dt="2025-01-18T17:38:30.058" v="78" actId="20577"/>
          <ac:spMkLst>
            <pc:docMk/>
            <pc:sldMk cId="598319958" sldId="270"/>
            <ac:spMk id="2" creationId="{E50F9BA6-BBB6-D2A9-62F6-F64AE3684990}"/>
          </ac:spMkLst>
        </pc:spChg>
        <pc:spChg chg="del">
          <ac:chgData name="Eric Andrechek" userId="8c8859e447d156f1" providerId="LiveId" clId="{1A5F936D-81ED-2D41-860D-197F83E55A26}" dt="2025-01-18T17:36:46.127" v="59" actId="478"/>
          <ac:spMkLst>
            <pc:docMk/>
            <pc:sldMk cId="598319958" sldId="270"/>
            <ac:spMk id="3" creationId="{193AC0C3-0248-C5CF-F3EE-28442C779BEC}"/>
          </ac:spMkLst>
        </pc:spChg>
        <pc:picChg chg="mod">
          <ac:chgData name="Eric Andrechek" userId="8c8859e447d156f1" providerId="LiveId" clId="{1A5F936D-81ED-2D41-860D-197F83E55A26}" dt="2025-01-18T17:36:54.156" v="60" actId="1076"/>
          <ac:picMkLst>
            <pc:docMk/>
            <pc:sldMk cId="598319958" sldId="270"/>
            <ac:picMk id="5" creationId="{6811488A-69DE-02C3-3255-21A482EFE5FB}"/>
          </ac:picMkLst>
        </pc:picChg>
        <pc:picChg chg="mod">
          <ac:chgData name="Eric Andrechek" userId="8c8859e447d156f1" providerId="LiveId" clId="{1A5F936D-81ED-2D41-860D-197F83E55A26}" dt="2025-01-18T17:37:32.719" v="64" actId="1076"/>
          <ac:picMkLst>
            <pc:docMk/>
            <pc:sldMk cId="598319958" sldId="270"/>
            <ac:picMk id="6" creationId="{6AE12C6D-50BF-85A1-C49B-407689F00E3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5A6731-ADC2-234E-9C0E-7860B38803EC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666317-5A8E-3D4C-B805-4CB2FDFC4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872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271df09ae8_0_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271df09ae8_0_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271df09ae8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271df09ae8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271df09ae8_0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271df09ae8_0_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271df09ae8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271df09ae8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271df09ae8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271df09ae8_0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271df09ae8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271df09ae8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271df09ae8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271df09ae8_0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271df09ae8_0_4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271df09ae8_0_4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271df09ae8_0_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271df09ae8_0_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271df09ae8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271df09ae8_0_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271df09ae8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271df09ae8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271df09ae8_0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271df09ae8_0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271df09ae8_0_5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271df09ae8_0_5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1800" y="982678"/>
            <a:ext cx="11328400" cy="1774959"/>
          </a:xfrm>
        </p:spPr>
        <p:txBody>
          <a:bodyPr anchor="t">
            <a:normAutofit/>
          </a:bodyPr>
          <a:lstStyle>
            <a:lvl1pPr algn="ctr">
              <a:defRPr sz="4800">
                <a:solidFill>
                  <a:srgbClr val="17234D"/>
                </a:solidFill>
                <a:latin typeface="Franklin Gothic Demi" panose="020B07030201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53035" y="2943708"/>
            <a:ext cx="10878671" cy="768299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17234D"/>
                </a:solidFill>
                <a:latin typeface="Franklin Gothic Demi" panose="020B07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Sub-Title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0075" y="4607166"/>
            <a:ext cx="3004589" cy="174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394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29627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365125"/>
            <a:ext cx="9436100" cy="10015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14">
            <a:extLst>
              <a:ext uri="{FF2B5EF4-FFF2-40B4-BE49-F238E27FC236}">
                <a16:creationId xmlns:a16="http://schemas.microsoft.com/office/drawing/2014/main" id="{08BA7444-9EA5-3200-8D4C-E20AD8D983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53721" y="642461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fld id="{7FF98C6E-CA68-A644-9F06-F2FE3C311D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508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14">
            <a:extLst>
              <a:ext uri="{FF2B5EF4-FFF2-40B4-BE49-F238E27FC236}">
                <a16:creationId xmlns:a16="http://schemas.microsoft.com/office/drawing/2014/main" id="{81BECA45-6A5B-0756-1E4E-CAE50C104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53721" y="642461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fld id="{7FF98C6E-CA68-A644-9F06-F2FE3C311D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948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799" y="1615133"/>
            <a:ext cx="548611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8882" y="1615133"/>
            <a:ext cx="5518078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14">
            <a:extLst>
              <a:ext uri="{FF2B5EF4-FFF2-40B4-BE49-F238E27FC236}">
                <a16:creationId xmlns:a16="http://schemas.microsoft.com/office/drawing/2014/main" id="{682E44D6-EE81-D3B3-2532-B0FB2B7C70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53721" y="642461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fld id="{7FF98C6E-CA68-A644-9F06-F2FE3C311D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81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14">
            <a:extLst>
              <a:ext uri="{FF2B5EF4-FFF2-40B4-BE49-F238E27FC236}">
                <a16:creationId xmlns:a16="http://schemas.microsoft.com/office/drawing/2014/main" id="{A7781503-A657-B240-D873-D6860AE928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53721" y="642461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fld id="{7FF98C6E-CA68-A644-9F06-F2FE3C311D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870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14">
            <a:extLst>
              <a:ext uri="{FF2B5EF4-FFF2-40B4-BE49-F238E27FC236}">
                <a16:creationId xmlns:a16="http://schemas.microsoft.com/office/drawing/2014/main" id="{F86E7C53-9A11-2D0A-CDCA-D8ADF86FEA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53721" y="642461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fld id="{7FF98C6E-CA68-A644-9F06-F2FE3C311D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416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4">
            <a:extLst>
              <a:ext uri="{FF2B5EF4-FFF2-40B4-BE49-F238E27FC236}">
                <a16:creationId xmlns:a16="http://schemas.microsoft.com/office/drawing/2014/main" id="{CFEDD124-A6FD-A887-C81B-2A0EF23B79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53721" y="642461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fld id="{7FF98C6E-CA68-A644-9F06-F2FE3C311D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99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14">
            <a:extLst>
              <a:ext uri="{FF2B5EF4-FFF2-40B4-BE49-F238E27FC236}">
                <a16:creationId xmlns:a16="http://schemas.microsoft.com/office/drawing/2014/main" id="{35B8210C-B0DC-5B30-B397-5452C34682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53721" y="642461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fld id="{7FF98C6E-CA68-A644-9F06-F2FE3C311D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132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14">
            <a:extLst>
              <a:ext uri="{FF2B5EF4-FFF2-40B4-BE49-F238E27FC236}">
                <a16:creationId xmlns:a16="http://schemas.microsoft.com/office/drawing/2014/main" id="{A1D9E834-24E4-EED2-04B3-CECA13D94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53721" y="642461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fld id="{7FF98C6E-CA68-A644-9F06-F2FE3C311D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630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rgbClr val="1723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365125"/>
            <a:ext cx="9410700" cy="10015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1676400"/>
            <a:ext cx="11417300" cy="4500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2200" y="185738"/>
            <a:ext cx="2031746" cy="118095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 flipH="1">
            <a:off x="0" y="1459706"/>
            <a:ext cx="12192000" cy="0"/>
          </a:xfrm>
          <a:prstGeom prst="line">
            <a:avLst/>
          </a:prstGeom>
          <a:ln w="12700">
            <a:solidFill>
              <a:srgbClr val="1723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EACA2D3-BA32-07BD-7281-44197927EA8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3978875" y="6453286"/>
            <a:ext cx="4234249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chemeClr val="bg1"/>
                </a:solidFill>
                <a:latin typeface="Franklin Gothic Medium" panose="020B0603020102020204" pitchFamily="34" charset="0"/>
              </a:rPr>
              <a:t>© Solar Car Challenge Foundation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F8778A0-E251-3925-6605-19BA85542DC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4"/>
          </p:nvPr>
        </p:nvSpPr>
        <p:spPr>
          <a:xfrm>
            <a:off x="9353721" y="642461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fld id="{7FF98C6E-CA68-A644-9F06-F2FE3C311D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0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17234D"/>
          </a:solidFill>
          <a:latin typeface="Franklin Gothic Demi" panose="020B0703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17234D"/>
          </a:solidFill>
          <a:latin typeface="Franklin Gothic Demi" panose="020B07030201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rgbClr val="17234D"/>
          </a:solidFill>
          <a:latin typeface="Franklin Gothic Demi" panose="020B07030201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kern="1200">
          <a:solidFill>
            <a:srgbClr val="17234D"/>
          </a:solidFill>
          <a:latin typeface="Franklin Gothic Demi" panose="020B07030201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rgbClr val="17234D"/>
          </a:solidFill>
          <a:latin typeface="Franklin Gothic Demi" panose="020B07030201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rgbClr val="17234D"/>
          </a:solidFill>
          <a:latin typeface="Franklin Gothic Demi" panose="020B0703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eric@solarcarchallenge.org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brandon@solarcarchallenge.or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"/>
              <a:t>New Technology for the 2025 Solar Car Challenge</a:t>
            </a:r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55000" lnSpcReduction="20000"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39285"/>
            </a:pPr>
            <a:r>
              <a:rPr lang="en"/>
              <a:t>Eric Andrechek, Race Technology Director and</a:t>
            </a:r>
            <a:endParaRPr/>
          </a:p>
          <a:p>
            <a:pPr>
              <a:spcBef>
                <a:spcPts val="0"/>
              </a:spcBef>
            </a:pPr>
            <a:r>
              <a:rPr lang="en"/>
              <a:t>Brandon Ching, Technology Board and Solar Car Challenge Foundation Board Member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327" y="87952"/>
            <a:ext cx="9080265" cy="61717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20;p21">
            <a:extLst>
              <a:ext uri="{FF2B5EF4-FFF2-40B4-BE49-F238E27FC236}">
                <a16:creationId xmlns:a16="http://schemas.microsoft.com/office/drawing/2014/main" id="{A4E3078C-3C15-A566-9636-CD2DA633EC1A}"/>
              </a:ext>
            </a:extLst>
          </p:cNvPr>
          <p:cNvSpPr txBox="1"/>
          <p:nvPr/>
        </p:nvSpPr>
        <p:spPr>
          <a:xfrm>
            <a:off x="9534997" y="2382580"/>
            <a:ext cx="2396000" cy="209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>
                <a:solidFill>
                  <a:schemeClr val="dk2"/>
                </a:solidFill>
              </a:rPr>
              <a:t>Can you tell where this software gets the name </a:t>
            </a:r>
            <a:r>
              <a:rPr lang="en" sz="2400" b="1">
                <a:solidFill>
                  <a:schemeClr val="dk2"/>
                </a:solidFill>
              </a:rPr>
              <a:t>“</a:t>
            </a:r>
            <a:r>
              <a:rPr lang="en" sz="2400" b="1" err="1">
                <a:solidFill>
                  <a:schemeClr val="dk2"/>
                </a:solidFill>
              </a:rPr>
              <a:t>Clickey</a:t>
            </a:r>
            <a:r>
              <a:rPr lang="en" sz="2400" b="1">
                <a:solidFill>
                  <a:schemeClr val="dk2"/>
                </a:solidFill>
              </a:rPr>
              <a:t>”</a:t>
            </a:r>
            <a:r>
              <a:rPr lang="en" sz="2400">
                <a:solidFill>
                  <a:schemeClr val="dk2"/>
                </a:solidFill>
              </a:rPr>
              <a:t> from?</a:t>
            </a:r>
            <a:endParaRPr sz="24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rmAutofit/>
          </a:bodyPr>
          <a:lstStyle/>
          <a:p>
            <a:r>
              <a:rPr lang="en" err="1"/>
              <a:t>Clickey</a:t>
            </a:r>
            <a:r>
              <a:rPr lang="en"/>
              <a:t> 2.0: Results</a:t>
            </a:r>
            <a:endParaRPr/>
          </a:p>
        </p:txBody>
      </p:sp>
      <p:pic>
        <p:nvPicPr>
          <p:cNvPr id="126" name="Google Shape;126;p22"/>
          <p:cNvPicPr preferRelativeResize="0"/>
          <p:nvPr/>
        </p:nvPicPr>
        <p:blipFill rotWithShape="1">
          <a:blip r:embed="rId3">
            <a:alphaModFix/>
          </a:blip>
          <a:srcRect l="57325" t="32281"/>
          <a:stretch/>
        </p:blipFill>
        <p:spPr>
          <a:xfrm>
            <a:off x="491032" y="1616133"/>
            <a:ext cx="3902167" cy="4128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2"/>
          <p:cNvPicPr preferRelativeResize="0"/>
          <p:nvPr/>
        </p:nvPicPr>
        <p:blipFill rotWithShape="1">
          <a:blip r:embed="rId4">
            <a:alphaModFix/>
          </a:blip>
          <a:srcRect l="32728" t="28014" r="30436" b="11791"/>
          <a:stretch/>
        </p:blipFill>
        <p:spPr>
          <a:xfrm>
            <a:off x="7977667" y="1621449"/>
            <a:ext cx="3798732" cy="412806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8" name="Google Shape;128;p22"/>
          <p:cNvCxnSpPr>
            <a:cxnSpLocks/>
          </p:cNvCxnSpPr>
          <p:nvPr/>
        </p:nvCxnSpPr>
        <p:spPr>
          <a:xfrm>
            <a:off x="4808633" y="5763626"/>
            <a:ext cx="2743200" cy="0"/>
          </a:xfrm>
          <a:prstGeom prst="straightConnector1">
            <a:avLst/>
          </a:prstGeom>
          <a:noFill/>
          <a:ln w="508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9" name="Google Shape;129;p22"/>
          <p:cNvSpPr txBox="1"/>
          <p:nvPr/>
        </p:nvSpPr>
        <p:spPr>
          <a:xfrm>
            <a:off x="4482633" y="2379534"/>
            <a:ext cx="34056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2400">
                <a:solidFill>
                  <a:schemeClr val="dk2"/>
                </a:solidFill>
              </a:rPr>
              <a:t>Michael Foree, Solar Car Challenge Board Member</a:t>
            </a:r>
            <a:endParaRPr sz="2400">
              <a:solidFill>
                <a:schemeClr val="dk2"/>
              </a:solidFill>
            </a:endParaRPr>
          </a:p>
        </p:txBody>
      </p:sp>
      <p:sp>
        <p:nvSpPr>
          <p:cNvPr id="130" name="Google Shape;130;p22"/>
          <p:cNvSpPr txBox="1"/>
          <p:nvPr/>
        </p:nvSpPr>
        <p:spPr>
          <a:xfrm>
            <a:off x="1065315" y="5744200"/>
            <a:ext cx="27536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>
                <a:solidFill>
                  <a:schemeClr val="dk2"/>
                </a:solidFill>
              </a:rPr>
              <a:t>2008 w/ Old </a:t>
            </a:r>
            <a:r>
              <a:rPr lang="en" sz="2400" err="1">
                <a:solidFill>
                  <a:schemeClr val="dk2"/>
                </a:solidFill>
              </a:rPr>
              <a:t>Clickey</a:t>
            </a:r>
            <a:endParaRPr sz="2400">
              <a:solidFill>
                <a:schemeClr val="dk2"/>
              </a:solidFill>
            </a:endParaRPr>
          </a:p>
        </p:txBody>
      </p:sp>
      <p:sp>
        <p:nvSpPr>
          <p:cNvPr id="131" name="Google Shape;131;p22"/>
          <p:cNvSpPr txBox="1"/>
          <p:nvPr/>
        </p:nvSpPr>
        <p:spPr>
          <a:xfrm>
            <a:off x="8327833" y="5744199"/>
            <a:ext cx="30984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>
                <a:solidFill>
                  <a:schemeClr val="dk2"/>
                </a:solidFill>
              </a:rPr>
              <a:t>2022 w/ New </a:t>
            </a:r>
            <a:r>
              <a:rPr lang="en" sz="2400" err="1">
                <a:solidFill>
                  <a:schemeClr val="dk2"/>
                </a:solidFill>
              </a:rPr>
              <a:t>Clickey</a:t>
            </a:r>
            <a:endParaRPr sz="24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72733" y="1356968"/>
            <a:ext cx="4603668" cy="4734865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rmAutofit/>
          </a:bodyPr>
          <a:lstStyle/>
          <a:p>
            <a:r>
              <a:rPr lang="en"/>
              <a:t>The Future</a:t>
            </a:r>
            <a:endParaRPr/>
          </a:p>
        </p:txBody>
      </p:sp>
      <p:sp>
        <p:nvSpPr>
          <p:cNvPr id="137" name="Google Shape;137;p23"/>
          <p:cNvSpPr txBox="1">
            <a:spLocks noGrp="1"/>
          </p:cNvSpPr>
          <p:nvPr>
            <p:ph idx="1"/>
          </p:nvPr>
        </p:nvSpPr>
        <p:spPr>
          <a:xfrm>
            <a:off x="431800" y="1676400"/>
            <a:ext cx="6932827" cy="450056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/>
              <a:t>Live lap times for every team</a:t>
            </a:r>
            <a:endParaRPr/>
          </a:p>
          <a:p>
            <a:r>
              <a:rPr lang="en"/>
              <a:t>Live (unofficial/unaudited) daily race results</a:t>
            </a:r>
            <a:endParaRPr/>
          </a:p>
          <a:p>
            <a:r>
              <a:rPr lang="en"/>
              <a:t>Average lap speeds (mph) </a:t>
            </a:r>
            <a:r>
              <a:rPr lang="en" b="1"/>
              <a:t>← we’ll know if you go below 20mph!</a:t>
            </a:r>
            <a:endParaRPr b="1"/>
          </a:p>
          <a:p>
            <a:r>
              <a:rPr lang="en"/>
              <a:t>Live maps!</a:t>
            </a:r>
            <a:endParaRPr/>
          </a:p>
          <a:p>
            <a:pPr lvl="1" indent="-440256">
              <a:buSzPts val="1600"/>
            </a:pPr>
            <a:r>
              <a:rPr lang="en" sz="2133"/>
              <a:t>Beta tested idea last summer</a:t>
            </a:r>
            <a:endParaRPr sz="2133"/>
          </a:p>
          <a:p>
            <a:pPr lvl="1" indent="-440256">
              <a:buSzPts val="1600"/>
            </a:pPr>
            <a:r>
              <a:rPr lang="en" sz="2133"/>
              <a:t>More wide-spread testing this summer and next to confirm results match current systems</a:t>
            </a:r>
            <a:endParaRPr sz="2133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rmAutofit/>
          </a:bodyPr>
          <a:lstStyle/>
          <a:p>
            <a:r>
              <a:rPr lang="en"/>
              <a:t>More Innovations?</a:t>
            </a:r>
            <a:endParaRPr/>
          </a:p>
        </p:txBody>
      </p:sp>
      <p:sp>
        <p:nvSpPr>
          <p:cNvPr id="144" name="Google Shape;144;p24"/>
          <p:cNvSpPr txBox="1">
            <a:spLocks noGrp="1"/>
          </p:cNvSpPr>
          <p:nvPr>
            <p:ph idx="1"/>
          </p:nvPr>
        </p:nvSpPr>
        <p:spPr>
          <a:xfrm>
            <a:off x="431800" y="1676400"/>
            <a:ext cx="7872228" cy="450056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>
              <a:buSzPct val="100000"/>
            </a:pPr>
            <a:r>
              <a:rPr lang="en-US" sz="2400"/>
              <a:t>We need your help!</a:t>
            </a:r>
          </a:p>
          <a:p>
            <a:pPr>
              <a:buSzPct val="100000"/>
            </a:pPr>
            <a:r>
              <a:rPr lang="en-US" sz="2400"/>
              <a:t>We like our software too much and need new talent to make fun of our now antiquated ways like we did when we joined</a:t>
            </a:r>
          </a:p>
          <a:p>
            <a:pPr>
              <a:buSzPct val="100000"/>
            </a:pPr>
            <a:r>
              <a:rPr lang="en-US" sz="2400"/>
              <a:t>As we automate more, we need more help building and maintaining our growing codebase (CS people, looking at you here!)</a:t>
            </a:r>
          </a:p>
          <a:p>
            <a:pPr>
              <a:buSzPct val="100000"/>
            </a:pPr>
            <a:r>
              <a:rPr lang="en-US" sz="2400"/>
              <a:t>We want your ideas as racers for what things you want to see or wish existed, like teams having the ability to edit their own race registration pages</a:t>
            </a:r>
          </a:p>
        </p:txBody>
      </p:sp>
      <p:pic>
        <p:nvPicPr>
          <p:cNvPr id="145" name="Google Shape;14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42251" y="1601408"/>
            <a:ext cx="3409505" cy="45755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rmAutofit/>
          </a:bodyPr>
          <a:lstStyle/>
          <a:p>
            <a:r>
              <a:rPr lang="en"/>
              <a:t>Why you should be an intern!</a:t>
            </a:r>
            <a:endParaRPr/>
          </a:p>
        </p:txBody>
      </p:sp>
      <p:sp>
        <p:nvSpPr>
          <p:cNvPr id="151" name="Google Shape;151;p25"/>
          <p:cNvSpPr txBox="1">
            <a:spLocks noGrp="1"/>
          </p:cNvSpPr>
          <p:nvPr>
            <p:ph idx="1"/>
          </p:nvPr>
        </p:nvSpPr>
        <p:spPr>
          <a:xfrm>
            <a:off x="431801" y="1676400"/>
            <a:ext cx="6226908" cy="450056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2500" lnSpcReduction="10000"/>
          </a:bodyPr>
          <a:lstStyle/>
          <a:p>
            <a:r>
              <a:rPr lang="en"/>
              <a:t>Stay connected to solar challenge, as well as an opportunity to give back to the race that impacted your life so much</a:t>
            </a:r>
            <a:endParaRPr/>
          </a:p>
          <a:p>
            <a:r>
              <a:rPr lang="en"/>
              <a:t>Learn what it takes to put a race of this caliber on</a:t>
            </a:r>
            <a:endParaRPr/>
          </a:p>
          <a:p>
            <a:r>
              <a:rPr lang="en"/>
              <a:t>Have a great summer internship experience for your resume!</a:t>
            </a:r>
            <a:endParaRPr/>
          </a:p>
          <a:p>
            <a:r>
              <a:rPr lang="en"/>
              <a:t>Make new connections/network for future jobs!</a:t>
            </a:r>
            <a:endParaRPr/>
          </a:p>
          <a:p>
            <a:r>
              <a:rPr lang="en"/>
              <a:t>Meet lots of fun people!</a:t>
            </a:r>
            <a:endParaRPr/>
          </a:p>
        </p:txBody>
      </p:sp>
      <p:pic>
        <p:nvPicPr>
          <p:cNvPr id="152" name="Google Shape;152;p25"/>
          <p:cNvPicPr preferRelativeResize="0"/>
          <p:nvPr/>
        </p:nvPicPr>
        <p:blipFill rotWithShape="1">
          <a:blip r:embed="rId3">
            <a:alphaModFix/>
          </a:blip>
          <a:srcRect l="45586" r="8506"/>
          <a:stretch/>
        </p:blipFill>
        <p:spPr>
          <a:xfrm>
            <a:off x="6658709" y="1277458"/>
            <a:ext cx="3239107" cy="5203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0B2275-39FC-EAD0-BD25-C1E49E8398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6551" y="2279024"/>
            <a:ext cx="2989209" cy="398561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rmAutofit/>
          </a:bodyPr>
          <a:lstStyle/>
          <a:p>
            <a:r>
              <a:rPr lang="en"/>
              <a:t>Questions, Comments, and Concerns</a:t>
            </a:r>
            <a:endParaRPr/>
          </a:p>
        </p:txBody>
      </p:sp>
      <p:sp>
        <p:nvSpPr>
          <p:cNvPr id="158" name="Google Shape;158;p26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lnSpcReduction="10000"/>
          </a:bodyPr>
          <a:lstStyle/>
          <a:p>
            <a:pPr marL="0" indent="0">
              <a:buNone/>
            </a:pPr>
            <a:r>
              <a:rPr lang="en"/>
              <a:t>Direct positive comments and fun ideas to: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"/>
              <a:t>Eric Andrechek (</a:t>
            </a:r>
            <a:r>
              <a:rPr lang="en" u="sng">
                <a:solidFill>
                  <a:schemeClr val="hlink"/>
                </a:solidFill>
                <a:hlinkClick r:id="rId3"/>
              </a:rPr>
              <a:t>eric@solarcarchallenge.org</a:t>
            </a:r>
            <a:r>
              <a:rPr lang="en"/>
              <a:t>)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"/>
              <a:t>Complaints and concerns to: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"/>
              <a:t>Brandon Ching (</a:t>
            </a:r>
            <a:r>
              <a:rPr lang="en" u="sng">
                <a:solidFill>
                  <a:schemeClr val="hlink"/>
                </a:solidFill>
                <a:hlinkClick r:id="rId4"/>
              </a:rPr>
              <a:t>brandon@solarcarchallenge.org</a:t>
            </a:r>
            <a:r>
              <a:rPr lang="en"/>
              <a:t>)</a:t>
            </a:r>
            <a:endParaRPr/>
          </a:p>
          <a:p>
            <a:pPr marL="0" indent="0">
              <a:spcBef>
                <a:spcPts val="1600"/>
              </a:spcBef>
              <a:buNone/>
            </a:pPr>
            <a:endParaRPr sz="1600"/>
          </a:p>
          <a:p>
            <a:pPr marL="0" indent="0">
              <a:spcBef>
                <a:spcPts val="1600"/>
              </a:spcBef>
              <a:buNone/>
            </a:pPr>
            <a:r>
              <a:rPr lang="en"/>
              <a:t>We hope this presentation has showed you that we have fun working here :)</a:t>
            </a:r>
            <a:endParaRPr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Thank you!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rmAutofit/>
          </a:bodyPr>
          <a:lstStyle/>
          <a:p>
            <a:r>
              <a:rPr lang="en"/>
              <a:t>Background</a:t>
            </a:r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lnSpcReduction="10000"/>
          </a:bodyPr>
          <a:lstStyle/>
          <a:p>
            <a:pPr marL="0" indent="0">
              <a:buNone/>
            </a:pPr>
            <a:r>
              <a:rPr lang="en" b="1"/>
              <a:t>Eric Andrechek</a:t>
            </a:r>
            <a:endParaRPr b="1"/>
          </a:p>
          <a:p>
            <a:pPr>
              <a:spcBef>
                <a:spcPts val="1600"/>
              </a:spcBef>
            </a:pPr>
            <a:r>
              <a:rPr lang="en"/>
              <a:t>Okemos Solar 2019-2021</a:t>
            </a:r>
            <a:endParaRPr/>
          </a:p>
          <a:p>
            <a:r>
              <a:rPr lang="en"/>
              <a:t>University of Michigan - CS, EE, Entrepreneurship</a:t>
            </a:r>
            <a:endParaRPr/>
          </a:p>
          <a:p>
            <a:r>
              <a:rPr lang="en"/>
              <a:t>Founder Wave RF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" b="1"/>
              <a:t>Brandon Ching</a:t>
            </a:r>
            <a:endParaRPr b="1"/>
          </a:p>
          <a:p>
            <a:pPr>
              <a:spcBef>
                <a:spcPts val="1600"/>
              </a:spcBef>
            </a:pPr>
            <a:r>
              <a:rPr lang="en"/>
              <a:t>Coppell Solar 2016-2020, Team President 2019, 2020</a:t>
            </a:r>
            <a:endParaRPr/>
          </a:p>
          <a:p>
            <a:r>
              <a:rPr lang="en"/>
              <a:t>Colorado School of Mines - ME, CS</a:t>
            </a:r>
            <a:endParaRPr/>
          </a:p>
          <a:p>
            <a:r>
              <a:rPr lang="en"/>
              <a:t>Interned at and works for Lockheed Martin</a:t>
            </a:r>
            <a:endParaRPr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rcRect t="22102" b="18486"/>
          <a:stretch/>
        </p:blipFill>
        <p:spPr>
          <a:xfrm>
            <a:off x="8044942" y="4905632"/>
            <a:ext cx="3804158" cy="1271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45376" y="1856391"/>
            <a:ext cx="1628570" cy="16285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rmAutofit/>
          </a:bodyPr>
          <a:lstStyle/>
          <a:p>
            <a:r>
              <a:rPr lang="en"/>
              <a:t>Brief History of Solar Car Scoring</a:t>
            </a:r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buNone/>
            </a:pPr>
            <a:r>
              <a:rPr lang="en"/>
              <a:t>Recording Scores:</a:t>
            </a:r>
            <a:endParaRPr/>
          </a:p>
          <a:p>
            <a:pPr>
              <a:spcBef>
                <a:spcPts val="1600"/>
              </a:spcBef>
            </a:pPr>
            <a:r>
              <a:rPr lang="en"/>
              <a:t>Multiple judges who each tally the car number every time it crosses</a:t>
            </a:r>
            <a:endParaRPr/>
          </a:p>
          <a:p>
            <a:r>
              <a:rPr lang="en"/>
              <a:t>At the end of the day, they are counted and audited for final totals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"/>
              <a:t>Scoring Technicalities:</a:t>
            </a:r>
            <a:endParaRPr/>
          </a:p>
          <a:p>
            <a:pPr>
              <a:spcBef>
                <a:spcPts val="1600"/>
              </a:spcBef>
            </a:pPr>
            <a:r>
              <a:rPr lang="en"/>
              <a:t>Laps are marked when a car crosses the start/stop line OR exits the track on its own power</a:t>
            </a:r>
            <a:endParaRPr/>
          </a:p>
          <a:p>
            <a:r>
              <a:rPr lang="en"/>
              <a:t>Laps are marked with time stamps and during auditing we evaluate if things like rest periods and exiting on the last lap were done in time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/>
          <p:nvPr/>
        </p:nvSpPr>
        <p:spPr>
          <a:xfrm>
            <a:off x="2094533" y="1251133"/>
            <a:ext cx="9951600" cy="5488400"/>
          </a:xfrm>
          <a:prstGeom prst="rect">
            <a:avLst/>
          </a:prstGeom>
          <a:noFill/>
          <a:ln w="1524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6" name="Google Shape;76;p16"/>
          <p:cNvPicPr preferRelativeResize="0"/>
          <p:nvPr/>
        </p:nvPicPr>
        <p:blipFill rotWithShape="1">
          <a:blip r:embed="rId3">
            <a:alphaModFix/>
          </a:blip>
          <a:srcRect l="42551" t="7393" r="38703" b="76553"/>
          <a:stretch/>
        </p:blipFill>
        <p:spPr>
          <a:xfrm>
            <a:off x="2094533" y="1268968"/>
            <a:ext cx="9951600" cy="5488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901" y="156967"/>
            <a:ext cx="3302932" cy="2127132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6"/>
          <p:cNvSpPr/>
          <p:nvPr/>
        </p:nvSpPr>
        <p:spPr>
          <a:xfrm>
            <a:off x="1431133" y="289367"/>
            <a:ext cx="932000" cy="410000"/>
          </a:xfrm>
          <a:prstGeom prst="rect">
            <a:avLst/>
          </a:prstGeom>
          <a:noFill/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79" name="Google Shape;79;p16"/>
          <p:cNvCxnSpPr/>
          <p:nvPr/>
        </p:nvCxnSpPr>
        <p:spPr>
          <a:xfrm>
            <a:off x="2379233" y="297400"/>
            <a:ext cx="9700800" cy="912800"/>
          </a:xfrm>
          <a:prstGeom prst="straightConnector1">
            <a:avLst/>
          </a:prstGeom>
          <a:noFill/>
          <a:ln w="762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0" name="Google Shape;80;p16"/>
          <p:cNvCxnSpPr/>
          <p:nvPr/>
        </p:nvCxnSpPr>
        <p:spPr>
          <a:xfrm>
            <a:off x="1444100" y="702333"/>
            <a:ext cx="592000" cy="6060400"/>
          </a:xfrm>
          <a:prstGeom prst="straightConnector1">
            <a:avLst/>
          </a:prstGeom>
          <a:noFill/>
          <a:ln w="762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1" name="Google Shape;81;p16"/>
          <p:cNvCxnSpPr/>
          <p:nvPr/>
        </p:nvCxnSpPr>
        <p:spPr>
          <a:xfrm>
            <a:off x="6650000" y="2140000"/>
            <a:ext cx="2400" cy="996800"/>
          </a:xfrm>
          <a:prstGeom prst="straightConnector1">
            <a:avLst/>
          </a:prstGeom>
          <a:noFill/>
          <a:ln w="7620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82;p16"/>
          <p:cNvCxnSpPr/>
          <p:nvPr/>
        </p:nvCxnSpPr>
        <p:spPr>
          <a:xfrm>
            <a:off x="7792167" y="5410000"/>
            <a:ext cx="9091" cy="770000"/>
          </a:xfrm>
          <a:prstGeom prst="straightConnector1">
            <a:avLst/>
          </a:prstGeom>
          <a:noFill/>
          <a:ln w="7620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" name="Google Shape;83;p16"/>
          <p:cNvCxnSpPr/>
          <p:nvPr/>
        </p:nvCxnSpPr>
        <p:spPr>
          <a:xfrm flipH="1">
            <a:off x="7790433" y="6228100"/>
            <a:ext cx="376400" cy="1200"/>
          </a:xfrm>
          <a:prstGeom prst="straightConnector1">
            <a:avLst/>
          </a:prstGeom>
          <a:noFill/>
          <a:ln w="7620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047CBDE-C9A5-D8B8-439E-264502103CCF}"/>
              </a:ext>
            </a:extLst>
          </p:cNvPr>
          <p:cNvCxnSpPr>
            <a:cxnSpLocks/>
          </p:cNvCxnSpPr>
          <p:nvPr/>
        </p:nvCxnSpPr>
        <p:spPr>
          <a:xfrm flipH="1">
            <a:off x="6720840" y="2596896"/>
            <a:ext cx="1188720" cy="0"/>
          </a:xfrm>
          <a:prstGeom prst="straightConnector1">
            <a:avLst/>
          </a:prstGeom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43CAB71-C642-9EE6-2DEC-EDF9D426E432}"/>
              </a:ext>
            </a:extLst>
          </p:cNvPr>
          <p:cNvCxnSpPr>
            <a:cxnSpLocks/>
          </p:cNvCxnSpPr>
          <p:nvPr/>
        </p:nvCxnSpPr>
        <p:spPr>
          <a:xfrm flipH="1" flipV="1">
            <a:off x="7790433" y="5708904"/>
            <a:ext cx="1024383" cy="3048"/>
          </a:xfrm>
          <a:prstGeom prst="straightConnector1">
            <a:avLst/>
          </a:prstGeom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FCA5527-9622-0D6A-D023-8CE3BB15B32D}"/>
              </a:ext>
            </a:extLst>
          </p:cNvPr>
          <p:cNvCxnSpPr>
            <a:cxnSpLocks/>
          </p:cNvCxnSpPr>
          <p:nvPr/>
        </p:nvCxnSpPr>
        <p:spPr>
          <a:xfrm>
            <a:off x="8063840" y="5711952"/>
            <a:ext cx="0" cy="468048"/>
          </a:xfrm>
          <a:prstGeom prst="straightConnector1">
            <a:avLst/>
          </a:prstGeom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rmAutofit/>
          </a:bodyPr>
          <a:lstStyle/>
          <a:p>
            <a:r>
              <a:rPr lang="en"/>
              <a:t>Early History of Solar Car Scoring</a:t>
            </a:r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/>
              <a:t>Originally, this was all done on legal pads by judges</a:t>
            </a:r>
            <a:endParaRPr/>
          </a:p>
          <a:p>
            <a:r>
              <a:rPr lang="en"/>
              <a:t>Until:</a:t>
            </a:r>
            <a:endParaRPr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90" name="Google Shape;9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3267" y="2619418"/>
            <a:ext cx="4452867" cy="3339633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7"/>
          <p:cNvSpPr txBox="1"/>
          <p:nvPr/>
        </p:nvSpPr>
        <p:spPr>
          <a:xfrm>
            <a:off x="8606400" y="2952234"/>
            <a:ext cx="3170000" cy="172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2400">
                <a:solidFill>
                  <a:schemeClr val="dk2"/>
                </a:solidFill>
              </a:rPr>
              <a:t>The advent of the computer in the Solar Car Challenge, </a:t>
            </a:r>
            <a:endParaRPr sz="2400">
              <a:solidFill>
                <a:schemeClr val="dk2"/>
              </a:solidFill>
            </a:endParaRPr>
          </a:p>
          <a:p>
            <a:pPr algn="ctr"/>
            <a:r>
              <a:rPr lang="en" sz="2400">
                <a:solidFill>
                  <a:schemeClr val="dk2"/>
                </a:solidFill>
              </a:rPr>
              <a:t>circa 2002 (colorized)</a:t>
            </a:r>
            <a:endParaRPr sz="2400">
              <a:solidFill>
                <a:schemeClr val="dk2"/>
              </a:solidFill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501CCFC-924E-2BEE-DD81-E916478D3024}"/>
              </a:ext>
            </a:extLst>
          </p:cNvPr>
          <p:cNvCxnSpPr/>
          <p:nvPr/>
        </p:nvCxnSpPr>
        <p:spPr>
          <a:xfrm>
            <a:off x="6777600" y="3923414"/>
            <a:ext cx="1828800" cy="0"/>
          </a:xfrm>
          <a:prstGeom prst="straightConnector1">
            <a:avLst/>
          </a:prstGeom>
          <a:ln w="50800">
            <a:solidFill>
              <a:schemeClr val="tx2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rmAutofit/>
          </a:bodyPr>
          <a:lstStyle/>
          <a:p>
            <a:r>
              <a:rPr lang="en"/>
              <a:t>Introducing: </a:t>
            </a:r>
            <a:r>
              <a:rPr lang="en" err="1"/>
              <a:t>Clickey</a:t>
            </a:r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sz="half" idx="1"/>
          </p:nvPr>
        </p:nvSpPr>
        <p:spPr>
          <a:xfrm>
            <a:off x="431799" y="1615133"/>
            <a:ext cx="5842289" cy="435133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/>
              <a:t>Revolutionized the scoring process with ✨automation✨</a:t>
            </a:r>
            <a:endParaRPr/>
          </a:p>
          <a:p>
            <a:r>
              <a:rPr lang="en"/>
              <a:t>Judges could </a:t>
            </a:r>
            <a:r>
              <a:rPr lang="en" i="1"/>
              <a:t>click</a:t>
            </a:r>
            <a:r>
              <a:rPr lang="en"/>
              <a:t> the team # of the car passing the start/stop line</a:t>
            </a:r>
            <a:endParaRPr/>
          </a:p>
          <a:p>
            <a:r>
              <a:rPr lang="en"/>
              <a:t>Lowered error rates compared to pen/paper</a:t>
            </a:r>
            <a:endParaRPr/>
          </a:p>
          <a:p>
            <a:r>
              <a:rPr lang="en"/>
              <a:t>Allowed running programs to aid in auditing daily results for official</a:t>
            </a:r>
            <a:endParaRPr/>
          </a:p>
        </p:txBody>
      </p:sp>
      <p:pic>
        <p:nvPicPr>
          <p:cNvPr id="3" name="Google Shape;99;p18">
            <a:extLst>
              <a:ext uri="{FF2B5EF4-FFF2-40B4-BE49-F238E27FC236}">
                <a16:creationId xmlns:a16="http://schemas.microsoft.com/office/drawing/2014/main" id="{2D8A34FB-05CB-271B-BFF0-3A9E8A422DBB}"/>
              </a:ext>
            </a:extLst>
          </p:cNvPr>
          <p:cNvPicPr preferRelativeResize="0">
            <a:picLocks noGrp="1"/>
          </p:cNvPicPr>
          <p:nvPr>
            <p:ph sz="half" idx="2"/>
          </p:nvPr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4088" y="2059337"/>
            <a:ext cx="5202524" cy="34629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rmAutofit/>
          </a:bodyPr>
          <a:lstStyle/>
          <a:p>
            <a:r>
              <a:rPr lang="en"/>
              <a:t>Introducing: </a:t>
            </a:r>
            <a:r>
              <a:rPr lang="en" err="1"/>
              <a:t>Clickey</a:t>
            </a:r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idx="1"/>
          </p:nvPr>
        </p:nvSpPr>
        <p:spPr>
          <a:xfrm>
            <a:off x="431800" y="1676400"/>
            <a:ext cx="4897065" cy="450056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err="1"/>
              <a:t>Clickey</a:t>
            </a:r>
            <a:r>
              <a:rPr lang="en"/>
              <a:t> had problems: </a:t>
            </a:r>
            <a:endParaRPr/>
          </a:p>
          <a:p>
            <a:pPr lvl="1" indent="-457189">
              <a:buSzPts val="1800"/>
            </a:pPr>
            <a:r>
              <a:rPr lang="en"/>
              <a:t>Windows XP → 7 requirements</a:t>
            </a:r>
            <a:endParaRPr/>
          </a:p>
          <a:p>
            <a:pPr lvl="1" indent="-457189">
              <a:buSzPts val="1800"/>
            </a:pPr>
            <a:r>
              <a:rPr lang="en"/>
              <a:t>EXE file to distribute to each PC to run</a:t>
            </a:r>
            <a:endParaRPr/>
          </a:p>
          <a:p>
            <a:pPr lvl="1" indent="-457189">
              <a:buSzPts val="1800"/>
            </a:pPr>
            <a:r>
              <a:rPr lang="en"/>
              <a:t>Each computer directly edited the scoring server (bad!)</a:t>
            </a:r>
            <a:endParaRPr/>
          </a:p>
        </p:txBody>
      </p:sp>
      <p:pic>
        <p:nvPicPr>
          <p:cNvPr id="106" name="Google Shape;10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9850" y="1500865"/>
            <a:ext cx="4897065" cy="3257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C9F61DA-7195-DD6E-8D90-CF770C87B48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022" b="18404"/>
          <a:stretch/>
        </p:blipFill>
        <p:spPr>
          <a:xfrm>
            <a:off x="7395257" y="3896751"/>
            <a:ext cx="4653337" cy="228021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F9BA6-BBB6-D2A9-62F6-F64AE3684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err="1"/>
              <a:t>Clickey</a:t>
            </a:r>
            <a:r>
              <a:rPr lang="en-US"/>
              <a:t> 1.0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B97DBB-F620-16C1-F8DC-19FB06F15A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F98C6E-CA68-A644-9F06-F2FE3C311DFE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11488A-69DE-02C3-3255-21A482EFE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1740693"/>
            <a:ext cx="7772400" cy="43719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E12C6D-50BF-85A1-C49B-407689F00E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097881"/>
            <a:ext cx="50927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319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rmAutofit/>
          </a:bodyPr>
          <a:lstStyle/>
          <a:p>
            <a:r>
              <a:rPr lang="en"/>
              <a:t>Modern Era: </a:t>
            </a:r>
            <a:r>
              <a:rPr lang="en" err="1"/>
              <a:t>Clickey</a:t>
            </a:r>
            <a:r>
              <a:rPr lang="en"/>
              <a:t> 2.0</a:t>
            </a:r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idx="1"/>
          </p:nvPr>
        </p:nvSpPr>
        <p:spPr>
          <a:xfrm>
            <a:off x="431800" y="1676400"/>
            <a:ext cx="5894859" cy="450056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/>
              <a:t>Able to run on laptops, iPads, phones, </a:t>
            </a:r>
            <a:r>
              <a:rPr lang="en" err="1"/>
              <a:t>etc</a:t>
            </a:r>
            <a:r>
              <a:rPr lang="en"/>
              <a:t> through web browser</a:t>
            </a:r>
            <a:endParaRPr/>
          </a:p>
          <a:p>
            <a:r>
              <a:rPr lang="en"/>
              <a:t>Caches results locally to work offline and push later</a:t>
            </a:r>
            <a:endParaRPr/>
          </a:p>
          <a:p>
            <a:r>
              <a:rPr lang="en"/>
              <a:t>Undo for </a:t>
            </a:r>
            <a:r>
              <a:rPr lang="en" err="1"/>
              <a:t>misclicks</a:t>
            </a:r>
            <a:r>
              <a:rPr lang="en"/>
              <a:t> no longer literally </a:t>
            </a:r>
            <a:r>
              <a:rPr lang="en" i="1"/>
              <a:t>deleted</a:t>
            </a:r>
            <a:r>
              <a:rPr lang="en"/>
              <a:t> database records, which could have resulted in lost data</a:t>
            </a:r>
            <a:endParaRPr/>
          </a:p>
        </p:txBody>
      </p:sp>
      <p:pic>
        <p:nvPicPr>
          <p:cNvPr id="114" name="Google Shape;11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0160" y="1856729"/>
            <a:ext cx="5760995" cy="35334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15</Slides>
  <Notes>14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1_Office Theme</vt:lpstr>
      <vt:lpstr>New Technology for the 2025 Solar Car Challenge</vt:lpstr>
      <vt:lpstr>Background</vt:lpstr>
      <vt:lpstr>Brief History of Solar Car Scoring</vt:lpstr>
      <vt:lpstr>PowerPoint Presentation</vt:lpstr>
      <vt:lpstr>Early History of Solar Car Scoring</vt:lpstr>
      <vt:lpstr>Introducing: Clickey</vt:lpstr>
      <vt:lpstr>Introducing: Clickey</vt:lpstr>
      <vt:lpstr>Clickey 1.0</vt:lpstr>
      <vt:lpstr>Modern Era: Clickey 2.0</vt:lpstr>
      <vt:lpstr>PowerPoint Presentation</vt:lpstr>
      <vt:lpstr>Clickey 2.0: Results</vt:lpstr>
      <vt:lpstr>The Future</vt:lpstr>
      <vt:lpstr>More Innovations?</vt:lpstr>
      <vt:lpstr>Why you should be an intern!</vt:lpstr>
      <vt:lpstr>Questions, Comments, and Concerns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Brandon Ching</dc:creator>
  <cp:revision>1</cp:revision>
  <dcterms:created xsi:type="dcterms:W3CDTF">2025-01-18T17:07:06Z</dcterms:created>
  <dcterms:modified xsi:type="dcterms:W3CDTF">2025-01-18T19:27:03Z</dcterms:modified>
</cp:coreProperties>
</file>